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6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10789" y="1463040"/>
            <a:ext cx="7863214" cy="1621145"/>
          </a:xfrm>
        </p:spPr>
        <p:txBody>
          <a:bodyPr/>
          <a:lstStyle/>
          <a:p>
            <a:pPr algn="ctr"/>
            <a:r>
              <a:rPr lang="nl-NL" dirty="0" smtClean="0"/>
              <a:t>3.4 Werkplanning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2 hoofdstuk 3.4, 3.5 en 3.6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699" y="3532899"/>
            <a:ext cx="3004581" cy="300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3.6.1 De kaasschaafmethode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3" y="2160589"/>
            <a:ext cx="9981957" cy="3880773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groot stuk kaas stop je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in een keer in je mond. Door een kaasschaaf te gebruiken, kun je er kleine plakjes vanaf halen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je werk geldt het zelfde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Stel je hebt een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grote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klus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en je kunt moeilijk overzien hoe je tot je einddoel komt,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hem dan in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kleinere onderdelen</a:t>
            </a:r>
          </a:p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 dat elk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onderdeel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bijdraagt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aan het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</a:t>
            </a:r>
          </a:p>
          <a:p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Elke keer als je een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onderdeel af </a:t>
            </a:r>
            <a:r>
              <a:rPr lang="nl-N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hebt ben je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dichter bij het afronden van je klus</a:t>
            </a:r>
          </a:p>
          <a:p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 voorbeeld op blz. 59 kader</a:t>
            </a:r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660" y="385538"/>
            <a:ext cx="2662576" cy="177505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39" y="5254092"/>
            <a:ext cx="2574009" cy="132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76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3.6.2 Delegeren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Delegeren betekend dat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 alles zelf doet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maar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 een ander uitbesteed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het goed is zijn de taken op je werk goed verdeeld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Veel mensen vinden het lastig  erop te vertrouwen dat een ander zijn deel ook goed uitvoert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je kunt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delegeren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geeft dat je ruimte.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bevorderd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ook nog eens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endParaRPr lang="nl-NL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118" y="3728474"/>
            <a:ext cx="3643768" cy="231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6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3.6.3 Prioriteiten 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Vraag je bij elke taak af wat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ervan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Geef de taak 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als hij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belangrijk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nu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moet,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hij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 meteen hoeft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 je taken in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verdelen krijg je een goed overzicht van belangrijk is en wat je kunt verwachten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56" y="100295"/>
            <a:ext cx="2339409" cy="233940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671" y="4050637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2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3.6.4  Doe het nu-principe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Lastige zaken blijven vaak liggen. 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Een slecht nieuwsbericht stel je vaak uit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Zeggen tegen een collega dat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bij een oudergesprek kunt zijn vindt je misschien moeilijk omdat je een andere afspraak hebt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Maar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uitstellen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betekend voor je collega dat hij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meer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mogelijkheid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heeft om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afspraak te verzetten 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iemand anders erbij te vragen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Een oud spreekwoord zegt: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 niet uit tot morgen, wat je heden kunt doen</a:t>
            </a:r>
            <a:endParaRPr lang="nl-NL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774" y="205694"/>
            <a:ext cx="2642009" cy="264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07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3.6.5 Deadlineprincipe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sommige mensen werkt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deadlineprincipe: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project moet volgende week af zijn en dat geeft je een stoot energie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komt in actie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krijgt allerlei goede ideeën 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 jezelf een deadline op als jou dat helpt</a:t>
            </a:r>
          </a:p>
          <a:p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9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Opdrachten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9200"/>
              </p:ext>
            </p:extLst>
          </p:nvPr>
        </p:nvGraphicFramePr>
        <p:xfrm>
          <a:off x="677861" y="1815742"/>
          <a:ext cx="10503944" cy="4885499"/>
        </p:xfrm>
        <a:graphic>
          <a:graphicData uri="http://schemas.openxmlformats.org/drawingml/2006/table">
            <a:tbl>
              <a:tblPr firstRow="1" firstCol="1" bandRow="1"/>
              <a:tblGrid>
                <a:gridCol w="5251972">
                  <a:extLst>
                    <a:ext uri="{9D8B030D-6E8A-4147-A177-3AD203B41FA5}">
                      <a16:colId xmlns:a16="http://schemas.microsoft.com/office/drawing/2014/main" val="3529750440"/>
                    </a:ext>
                  </a:extLst>
                </a:gridCol>
                <a:gridCol w="5251972">
                  <a:extLst>
                    <a:ext uri="{9D8B030D-6E8A-4147-A177-3AD203B41FA5}">
                      <a16:colId xmlns:a16="http://schemas.microsoft.com/office/drawing/2014/main" val="17564188"/>
                    </a:ext>
                  </a:extLst>
                </a:gridCol>
              </a:tblGrid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2</a:t>
                      </a:r>
                      <a:endParaRPr lang="nl-N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24641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Pedagogisch werk niveau 3	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13519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Boek: Pedagogisch Werk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Thema: </a:t>
                      </a: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(3) Werk en planning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21097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 2 (zonder stap 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301401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 3 Begrippen rondom planning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52362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 5 Invuloefening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992828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364802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2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6345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Pedagogisch werk niveau 4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810332"/>
                  </a:ext>
                </a:extLst>
              </a:tr>
              <a:tr h="651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Boek: Gespecialiseerd pedagogisch medewerker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Thema: 14 </a:t>
                      </a: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Een kindercentrum beheren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142857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Opdrachten bij 14.1 &amp; 14.2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740611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Opdracht:5 Informatie vast leggen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110610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Opdracht:6 Zoek relevante informatie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338906"/>
                  </a:ext>
                </a:extLst>
              </a:tr>
              <a:tr h="325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Opdracht:7 Rapporteren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713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75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981958" cy="3880773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Je:</a:t>
            </a: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geeft de betekenis van de belangrijkste zeven begrippen over werk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planning</a:t>
            </a:r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kent de hoofdzaken van de theorie over werk en planning</a:t>
            </a: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analyseert aan de hand van timemanagement een planning en past hem aan</a:t>
            </a: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verdeelt een taak in deeltaken en maakt aan de hand hiervan een planning.</a:t>
            </a:r>
          </a:p>
          <a:p>
            <a:r>
              <a:rPr lang="nl-N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Verdieping</a:t>
            </a:r>
          </a:p>
          <a:p>
            <a:r>
              <a:rPr lang="nl-N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Je kunt taken verdelen in dringend en niet-dringend en in belangrijk en niet-belangrijk.</a:t>
            </a:r>
          </a:p>
        </p:txBody>
      </p:sp>
    </p:spTree>
    <p:extLst>
      <p:ext uri="{BB962C8B-B14F-4D97-AF65-F5344CB8AC3E}">
        <p14:creationId xmlns:p14="http://schemas.microsoft.com/office/powerpoint/2010/main" val="383233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3.4 Werkplanning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4" y="3030583"/>
            <a:ext cx="9145934" cy="3010779"/>
          </a:xfrm>
        </p:spPr>
        <p:txBody>
          <a:bodyPr>
            <a:normAutofit/>
          </a:bodyPr>
          <a:lstStyle/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Werkplanning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niets anders dan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 verdelen over medewerkers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moet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afstemmen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werktijden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medewerkers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tot 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werkplanning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komen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moet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eerst 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werkverdeling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maken: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werkt er op welke dag? Wie staat op welke groep?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werkplanning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heb je te maken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 planningen en afspraken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019" y="4764"/>
            <a:ext cx="3069770" cy="306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15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3.4 </a:t>
            </a:r>
            <a:r>
              <a:rPr lang="nl-NL" dirty="0" smtClean="0"/>
              <a:t>Werkplanning 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6834" y="2625634"/>
            <a:ext cx="9483634" cy="3415728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het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verdelen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houd je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rekening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 het aantal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beschikbare personeelsleden en bevoegdheden.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kijkt naar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full-timers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parttimers</a:t>
            </a:r>
          </a:p>
          <a:p>
            <a:pPr lvl="0">
              <a:buClr>
                <a:srgbClr val="90C226"/>
              </a:buClr>
            </a:pP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Ook kun je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stagiairs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inplannen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(onder begeleiding)</a:t>
            </a:r>
          </a:p>
          <a:p>
            <a:pPr lvl="0">
              <a:buClr>
                <a:srgbClr val="90C226"/>
              </a:buClr>
            </a:pP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spreekt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 elkaar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nl-NL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wie de grote activiteiten in het </a:t>
            </a:r>
            <a:r>
              <a:rPr lang="nl-N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jaarplan en de maandplannen op zich nemen</a:t>
            </a:r>
            <a:endParaRPr lang="nl-NL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Houd bij het maken van de planning rekening met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ruimtes</a:t>
            </a:r>
            <a:r>
              <a:rPr lang="nl-NL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kunnen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dezelfde momenten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worden gebruikt door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meerdere mensen</a:t>
            </a:r>
            <a:endParaRPr lang="nl-NL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724" y="408395"/>
            <a:ext cx="4048516" cy="190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3.4.1 Werkplanning in de 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563947" cy="3880773"/>
          </a:xfrm>
        </p:spPr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Bij 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werkplanning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moet je rekening houden met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omstandigheden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planning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moet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gedragen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door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erbij betrokken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 kinderopvang / onderwijs heb je te maken met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veel mensen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met kinderen, hierdoor kunnen er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omstandigheden ontstaan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 je moet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afwijken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planning</a:t>
            </a:r>
          </a:p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Externe factoren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kunnen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verstoren: ziekte of afwezigheid van een collega of van een bepaald kind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Zelf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weer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 je planning verstoren, soms ben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jezelf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oorzaak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een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verstoorde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planning(interne factor)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beide gevallen moet je je de planning aanpassen en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mproviseren</a:t>
            </a: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968" y="259303"/>
            <a:ext cx="2378067" cy="178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93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3.5 Timemanagement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9768" y="2565537"/>
            <a:ext cx="9407192" cy="3880773"/>
          </a:xfrm>
        </p:spPr>
        <p:txBody>
          <a:bodyPr>
            <a:normAutofit/>
          </a:bodyPr>
          <a:lstStyle/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Timemanagement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verstandig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indelen van je tijd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zodat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productiever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efficiënter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kunt werken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 geldt voor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 je als team duidelijk dat de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doelstellingen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door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iedereen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gedragen,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kun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acties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activiteiten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plannen.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op dat: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belangrijkste activiteiten en acties prioriteit krijgen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Jullie een realistische planning maken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Iedereen activiteiten moet uitvoeren waarvoor hij competenties heeft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ruimte waarin je werkt functioneel is ingericht</a:t>
            </a:r>
          </a:p>
          <a:p>
            <a:endParaRPr lang="nl-NL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611" y="216432"/>
            <a:ext cx="2906626" cy="234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4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3.5.1  Inzicht in je eigen 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10021147" cy="3880773"/>
          </a:xfrm>
        </p:spPr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Een ander begrip dat je vaak tegenkomt bij werkplanning, is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persoonlijke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effectiviteit</a:t>
            </a:r>
          </a:p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Persoonlijke effectiviteit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gaat over de vraag in je werk of je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je werk bereikt wat je wilt bereiken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Jij denkt misschien dat al jouw inspanningen evenredig veel opbrengst hebben: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dat je met 50% inspanning 50% resultaat hebt. Maar dat is niet zo.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Bij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timemanagement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komt vaak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/ 20 principe aan de orde</a:t>
            </a:r>
          </a:p>
          <a:p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 van het resultaat 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gehaald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van de inspanning</a:t>
            </a:r>
          </a:p>
          <a:p>
            <a:pPr marL="0" indent="0">
              <a:buNone/>
            </a:pPr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17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3.5.1  Inzicht in je eigen </a:t>
            </a:r>
            <a:r>
              <a:rPr lang="nl-NL" dirty="0" smtClean="0"/>
              <a:t>planning 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8910803" cy="3880773"/>
          </a:xfrm>
        </p:spPr>
        <p:txBody>
          <a:bodyPr>
            <a:normAutofit/>
          </a:bodyPr>
          <a:lstStyle/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 je enig idee of dat bij jou ook zo is?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Besteed je misschien te veel tijd aan zaken die niet tot resultaten leiden?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 jij soms dingen twee keer omdat je niet tevreden was over je aanpak?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jij je volledig op het resultaat of kom je met een omweg, met extra veel inspanning bij je doel?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kom je dan in tijdnood?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werkdruk is tegenwoordig hoog, er wordt veel van je verlangd.</a:t>
            </a:r>
          </a:p>
          <a:p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sneller en beter en effectiever te werken biedt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timemanagement</a:t>
            </a:r>
            <a:r>
              <a:rPr lang="nl-N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methoden</a:t>
            </a:r>
          </a:p>
          <a:p>
            <a:endParaRPr lang="nl-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58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3.6 Methoden voor timemanagement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Voor het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goed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van je werk kun je met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timemanagement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verschillende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methoden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gebruiken: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Kaasschaafmethode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Delegeren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Prioriteiten stellen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Doe het nu principe</a:t>
            </a:r>
          </a:p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Deadline principe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856" y="2922423"/>
            <a:ext cx="901311" cy="6008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463" y="4075611"/>
            <a:ext cx="783772" cy="78377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71" y="4467496"/>
            <a:ext cx="1137545" cy="113754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831" y="3042013"/>
            <a:ext cx="1239672" cy="9625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844" y="3554738"/>
            <a:ext cx="1721274" cy="57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215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995</Words>
  <Application>Microsoft Office PowerPoint</Application>
  <PresentationFormat>Breedbeeld</PresentationFormat>
  <Paragraphs>117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Facet</vt:lpstr>
      <vt:lpstr>3.4 Werkplanning</vt:lpstr>
      <vt:lpstr>Leerdoelen</vt:lpstr>
      <vt:lpstr>3.4 Werkplanning</vt:lpstr>
      <vt:lpstr>3.4 Werkplanning vervolg</vt:lpstr>
      <vt:lpstr>3.4.1 Werkplanning in de praktijk</vt:lpstr>
      <vt:lpstr>3.5 Timemanagement</vt:lpstr>
      <vt:lpstr>3.5.1  Inzicht in je eigen planning</vt:lpstr>
      <vt:lpstr>3.5.1  Inzicht in je eigen planning Vervolg</vt:lpstr>
      <vt:lpstr>3.6 Methoden voor timemanagement</vt:lpstr>
      <vt:lpstr>3.6.1 De kaasschaafmethode</vt:lpstr>
      <vt:lpstr>3.6.2 Delegeren</vt:lpstr>
      <vt:lpstr>3.6.3 Prioriteiten stellen</vt:lpstr>
      <vt:lpstr>3.6.4  Doe het nu-principe</vt:lpstr>
      <vt:lpstr>3.6.5 Deadlineprincipe</vt:lpstr>
      <vt:lpstr>Opdrachten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Organisatie en uitvoering rondom planningen</dc:title>
  <dc:creator>Toon Groen</dc:creator>
  <cp:lastModifiedBy>Toon Groen</cp:lastModifiedBy>
  <cp:revision>25</cp:revision>
  <dcterms:created xsi:type="dcterms:W3CDTF">2019-11-24T20:48:09Z</dcterms:created>
  <dcterms:modified xsi:type="dcterms:W3CDTF">2019-11-25T00:23:40Z</dcterms:modified>
</cp:coreProperties>
</file>